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61" r:id="rId5"/>
    <p:sldId id="258" r:id="rId6"/>
    <p:sldId id="262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94D"/>
    <a:srgbClr val="0A1C34"/>
    <a:srgbClr val="607089"/>
    <a:srgbClr val="D12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3"/>
    <p:restoredTop sz="94672"/>
  </p:normalViewPr>
  <p:slideViewPr>
    <p:cSldViewPr snapToGrid="0" snapToObjects="1">
      <p:cViewPr varScale="1">
        <p:scale>
          <a:sx n="112" d="100"/>
          <a:sy n="112" d="100"/>
        </p:scale>
        <p:origin x="224" y="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BDF57-5008-63C3-385E-215B9E0CC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CD49E5-2450-0211-2890-1E8D94CCED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054B-C818-8C79-D6F3-9DF6D22C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C4A13-200A-B77D-4CD6-FDD225FAE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0C5CA-2ACA-C55B-A1E3-8B1B7BC7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6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CE7E6-CAD8-E429-0E5B-714C942E8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988B17-3B0A-DF50-F440-33546DB56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6ACA2-BBDB-106B-F814-095399454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F689A-A1BF-F240-E3E2-68D294CA6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9DAA6-0A32-895D-68EA-360FC171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896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72394C-1AB7-71F0-7918-F88976F508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A17A57-4C8B-4ADA-9A2C-A90D30A7E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2BCB1-8548-FCC1-3B8F-7E354A7E7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BF4B-F9E2-A3C7-B240-CD5B8351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038D-DD5B-44D1-53C2-FB1EFDBD3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9CDE-04E2-1CB4-C485-7D908149D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6E4E7D-02E9-E181-C5A1-724CABD80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09C67B-501F-BAE6-C4D7-78B9EE6B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D8CC5-FDD4-DD3C-C486-97F9BB9B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A379F-D9FA-5F8C-7390-55106694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64A8A-2AC6-4F83-D270-DEAE8AE64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60276-36D9-1BAD-3371-6C461ABD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1D990-E265-97C3-D93D-D8BD4E72D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CAF37-B2A2-5063-6D55-EA4076A9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DCC800-DD70-CDCE-9346-65E453FF2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87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B9A24-943C-4846-1BEB-BDC80597E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61412-3FF9-BD1C-5CCD-1AB077F2E8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01C85-B3CC-853B-6E71-D5B057771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9C505-0E3C-0327-7A40-0B0DA9B4F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2B443D-3EDF-DD03-2057-A27A0E5CC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21CD7-EABD-526D-FB26-E5998430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59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945E4-00C2-4C99-9E7F-1CF3B4C6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A137E-8A9C-F719-0D3F-EA39F7B56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9C1A3B-B92A-B57A-2085-C998B6A9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DFEBC-C7AB-1FC3-EDB7-CF4920F3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08EB5D-FA1E-477B-0157-0DCCAFD0F3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CEC82-E526-AF8C-1823-748DF2E28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992330-E3D8-10E8-D94C-F0FFC6E9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F9EDB8-F0C7-A4E9-5A2A-CA197289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31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2DAA4-2B16-CA2F-0B9F-1B214C4E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2911A-64BA-A902-2106-13B45E5D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EEA573-D5DF-FA75-E2CB-D6482D128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2A737F-66AA-87E1-40AD-FD65D4BE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8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CE3052-4D67-6B15-D4B8-7FBEF4E50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775AAF-C690-6D85-2214-986489A23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4AA2-8F48-4611-E7B9-CF5460D44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43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83D08-069D-BAF3-3C00-6BDF4D37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D316C-06BA-EE5A-729C-43E4F00DF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1CB42-EFBC-910A-ECC2-6E1209A759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BE1EA-F84A-CFFD-8CB5-196885410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E8A5DE-2BCB-CFA0-38AE-02370989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828136-B3F8-8E53-0546-BDF0EFF81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C239-6E8E-81A4-716E-B67E92F1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BF4EE-F9FA-3500-E864-0023778081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6E3053-2F16-97A6-2B6D-69D77B651F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758AD-DB3F-FB5B-3056-7C3AAABF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05439-F951-414A-7856-7CE670B64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385D8-EF0E-67F6-4955-F45837125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52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2451DA-E4C1-115C-6397-A887FB02B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639EF3-FBD5-3129-E2A1-6771363F9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A711C-382E-3880-33B1-DD11D011E2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9670-268A-5F44-B807-937B9A097DC1}" type="datetimeFigureOut">
              <a:rPr lang="en-US" smtClean="0"/>
              <a:t>12/23/22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9E30B0-DC91-2BCF-8B2D-DDEFD34E7B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5EBF2-73B3-3355-DCB3-B68BAE915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BF088-D15C-8646-9980-F979757B38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3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fetus&#10;&#10;Description automatically generated with medium confidence">
            <a:extLst>
              <a:ext uri="{FF2B5EF4-FFF2-40B4-BE49-F238E27FC236}">
                <a16:creationId xmlns:a16="http://schemas.microsoft.com/office/drawing/2014/main" id="{4BBC1FEC-5C89-D372-A3A5-A11CFD0D5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51FC8703-45EE-2695-FCB8-048E089B9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79" y="420051"/>
            <a:ext cx="11064241" cy="622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2E21B-27FA-FDD5-7E33-32E23A46D90E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D128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FF31E-D302-6330-9D9A-40B9A0EF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Montserrat" pitchFamily="2" charset="77"/>
              </a:rPr>
              <a:t>Title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AA577-5132-DB8D-5968-45EF30BB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Montserrat" pitchFamily="2" charset="77"/>
              </a:rPr>
              <a:t>Sample point 1</a:t>
            </a:r>
          </a:p>
          <a:p>
            <a:r>
              <a:rPr lang="en-US" dirty="0">
                <a:latin typeface="Montserrat" pitchFamily="2" charset="77"/>
              </a:rPr>
              <a:t>Sample point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9352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F40D6-3B76-E340-254D-7EF8696F0D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16039-963D-3859-205D-0A4A12EA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Title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EEDB-6DFA-5549-B7E5-8A2FFC16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Sample point 1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Sample point 2</a:t>
            </a: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A6BA1BA-175F-55F4-9F42-75D8D8B590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27" b="19517"/>
          <a:stretch/>
        </p:blipFill>
        <p:spPr>
          <a:xfrm>
            <a:off x="8670734" y="3698483"/>
            <a:ext cx="3521266" cy="3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65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2E21B-27FA-FDD5-7E33-32E23A46D90E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607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FF31E-D302-6330-9D9A-40B9A0EF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Montserrat" pitchFamily="2" charset="77"/>
              </a:rPr>
              <a:t>Title 3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AA577-5132-DB8D-5968-45EF30BB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Montserrat" pitchFamily="2" charset="77"/>
              </a:rPr>
              <a:t>Sample point 1</a:t>
            </a:r>
          </a:p>
          <a:p>
            <a:r>
              <a:rPr lang="en-US" dirty="0">
                <a:latin typeface="Montserrat" pitchFamily="2" charset="77"/>
              </a:rPr>
              <a:t>Sample point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32843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F40D6-3B76-E340-254D-7EF8696F0D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16039-963D-3859-205D-0A4A12EA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Title 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EEDB-6DFA-5549-B7E5-8A2FFC16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Sample point 1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Sample point 2</a:t>
            </a:r>
          </a:p>
        </p:txBody>
      </p:sp>
      <p:pic>
        <p:nvPicPr>
          <p:cNvPr id="6" name="Picture 5" descr="A picture containing text, aircraft&#10;&#10;Description automatically generated">
            <a:extLst>
              <a:ext uri="{FF2B5EF4-FFF2-40B4-BE49-F238E27FC236}">
                <a16:creationId xmlns:a16="http://schemas.microsoft.com/office/drawing/2014/main" id="{4D1F874D-2D4D-2C36-549F-CCC1A5984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925" y="3429000"/>
            <a:ext cx="4562150" cy="45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55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A2E21B-27FA-FDD5-7E33-32E23A46D90E}"/>
              </a:ext>
            </a:extLst>
          </p:cNvPr>
          <p:cNvSpPr/>
          <p:nvPr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1329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7FF31E-D302-6330-9D9A-40B9A0EF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Montserrat" pitchFamily="2" charset="77"/>
              </a:rPr>
              <a:t>Title 5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07AA577-5132-DB8D-5968-45EF30BB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>
                <a:latin typeface="Montserrat" pitchFamily="2" charset="77"/>
              </a:rPr>
              <a:t>Sample point 1</a:t>
            </a:r>
          </a:p>
          <a:p>
            <a:r>
              <a:rPr lang="en-US" dirty="0">
                <a:latin typeface="Montserrat" pitchFamily="2" charset="77"/>
              </a:rPr>
              <a:t>Sample point 2 </a:t>
            </a:r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60253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FF40D6-3B76-E340-254D-7EF8696F0D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A16039-963D-3859-205D-0A4A12EA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Montserrat" pitchFamily="2" charset="77"/>
              </a:rPr>
              <a:t>Title 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9DEEDB-6DFA-5549-B7E5-8A2FFC164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Sample point 1</a:t>
            </a:r>
          </a:p>
          <a:p>
            <a:r>
              <a:rPr lang="en-US" dirty="0">
                <a:solidFill>
                  <a:schemeClr val="bg1"/>
                </a:solidFill>
                <a:latin typeface="Montserrat" pitchFamily="2" charset="77"/>
              </a:rPr>
              <a:t>Sample point 2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A5C3D300-69BC-7993-6531-3596F1953F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868"/>
          <a:stretch/>
        </p:blipFill>
        <p:spPr>
          <a:xfrm>
            <a:off x="8098316" y="2057728"/>
            <a:ext cx="4931884" cy="48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47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F9384A-4FB4-3E72-04B6-AF8A786E16F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EC6966B9-88E6-8126-D66C-9DC772E47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2495" y="3244066"/>
            <a:ext cx="4387009" cy="43870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F49FDA-597C-BCAB-774F-F272F7929875}"/>
              </a:ext>
            </a:extLst>
          </p:cNvPr>
          <p:cNvSpPr txBox="1">
            <a:spLocks/>
          </p:cNvSpPr>
          <p:nvPr/>
        </p:nvSpPr>
        <p:spPr>
          <a:xfrm>
            <a:off x="838199" y="21034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b="1" dirty="0">
                <a:solidFill>
                  <a:schemeClr val="bg1"/>
                </a:solidFill>
                <a:latin typeface="Montserrat" pitchFamily="2" charset="77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627814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52</Words>
  <Application>Microsoft Macintosh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Office Theme 2013 - 2022</vt:lpstr>
      <vt:lpstr>PowerPoint Presentation</vt:lpstr>
      <vt:lpstr>Title 1</vt:lpstr>
      <vt:lpstr>Title 2</vt:lpstr>
      <vt:lpstr>Title 3</vt:lpstr>
      <vt:lpstr>Title 4</vt:lpstr>
      <vt:lpstr>Title 5</vt:lpstr>
      <vt:lpstr>Title 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Schmidt</dc:creator>
  <cp:lastModifiedBy>Sarah Schmidt</cp:lastModifiedBy>
  <cp:revision>5</cp:revision>
  <dcterms:created xsi:type="dcterms:W3CDTF">2022-12-22T21:13:13Z</dcterms:created>
  <dcterms:modified xsi:type="dcterms:W3CDTF">2022-12-23T14:55:02Z</dcterms:modified>
</cp:coreProperties>
</file>